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31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8" d="100"/>
          <a:sy n="88" d="100"/>
        </p:scale>
        <p:origin x="112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80AA-D0E0-413F-B62C-9C0E3D5B8B54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D4287-0163-4ECE-A92D-FCB443EB8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213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80AA-D0E0-413F-B62C-9C0E3D5B8B54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D4287-0163-4ECE-A92D-FCB443EB8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4570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80AA-D0E0-413F-B62C-9C0E3D5B8B54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D4287-0163-4ECE-A92D-FCB443EB8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276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80AA-D0E0-413F-B62C-9C0E3D5B8B54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D4287-0163-4ECE-A92D-FCB443EB8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3135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80AA-D0E0-413F-B62C-9C0E3D5B8B54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D4287-0163-4ECE-A92D-FCB443EB8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4256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80AA-D0E0-413F-B62C-9C0E3D5B8B54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D4287-0163-4ECE-A92D-FCB443EB8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126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80AA-D0E0-413F-B62C-9C0E3D5B8B54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D4287-0163-4ECE-A92D-FCB443EB8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669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80AA-D0E0-413F-B62C-9C0E3D5B8B54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D4287-0163-4ECE-A92D-FCB443EB8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874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80AA-D0E0-413F-B62C-9C0E3D5B8B54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D4287-0163-4ECE-A92D-FCB443EB8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068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80AA-D0E0-413F-B62C-9C0E3D5B8B54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D4287-0163-4ECE-A92D-FCB443EB8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129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80AA-D0E0-413F-B62C-9C0E3D5B8B54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D4287-0163-4ECE-A92D-FCB443EB8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8941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C80AA-D0E0-413F-B62C-9C0E3D5B8B54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D4287-0163-4ECE-A92D-FCB443EB8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472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Nittajpjaw bil-Malt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906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892927" y="503337"/>
            <a:ext cx="1358560" cy="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892927" y="1248786"/>
            <a:ext cx="1358560" cy="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847799" y="2422198"/>
            <a:ext cx="1358560" cy="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892927" y="3149039"/>
            <a:ext cx="1358560" cy="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1847799" y="4508524"/>
            <a:ext cx="1358560" cy="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rgbClr val="A33131"/>
              </a:solidFill>
              <a:effectLst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1847799" y="5226062"/>
            <a:ext cx="1358560" cy="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rgbClr val="A33131"/>
              </a:solidFill>
              <a:effectLst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5450833" y="540551"/>
            <a:ext cx="1358560" cy="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450833" y="1248786"/>
            <a:ext cx="1358560" cy="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4281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Ic-caj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906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644400" y="1320236"/>
            <a:ext cx="896974" cy="309432"/>
          </a:xfrm>
          <a:prstGeom prst="rect">
            <a:avLst/>
          </a:prstGeom>
          <a:solidFill>
            <a:srgbClr val="FFFFFF"/>
          </a:solidFill>
          <a:ln w="31750" algn="ctr">
            <a:solidFill>
              <a:srgbClr val="9E9E9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7051018" y="1721997"/>
            <a:ext cx="2099733" cy="379304"/>
          </a:xfrm>
          <a:prstGeom prst="rect">
            <a:avLst/>
          </a:prstGeom>
          <a:solidFill>
            <a:srgbClr val="FFFFFF"/>
          </a:solidFill>
          <a:ln w="31750" algn="ctr">
            <a:solidFill>
              <a:srgbClr val="9E9E9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5004796" y="2141230"/>
            <a:ext cx="896974" cy="309432"/>
          </a:xfrm>
          <a:prstGeom prst="rect">
            <a:avLst/>
          </a:prstGeom>
          <a:solidFill>
            <a:srgbClr val="FFFFFF"/>
          </a:solidFill>
          <a:ln w="31750" algn="ctr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accent5"/>
              </a:solidFill>
              <a:effectLst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281455" y="2962222"/>
            <a:ext cx="1498354" cy="369321"/>
          </a:xfrm>
          <a:prstGeom prst="rect">
            <a:avLst/>
          </a:prstGeom>
          <a:solidFill>
            <a:srgbClr val="FFFFFF"/>
          </a:solidFill>
          <a:ln w="31750" algn="ctr">
            <a:solidFill>
              <a:srgbClr val="9E9E9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8648751" y="2952241"/>
            <a:ext cx="727455" cy="401762"/>
          </a:xfrm>
          <a:prstGeom prst="rect">
            <a:avLst/>
          </a:prstGeom>
          <a:solidFill>
            <a:srgbClr val="FFFFFF"/>
          </a:solidFill>
          <a:ln w="31750" algn="ctr">
            <a:solidFill>
              <a:srgbClr val="9E9E9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5766714" y="3443836"/>
            <a:ext cx="3629877" cy="369321"/>
          </a:xfrm>
          <a:prstGeom prst="rect">
            <a:avLst/>
          </a:prstGeom>
          <a:solidFill>
            <a:srgbClr val="FFFFFF"/>
          </a:solidFill>
          <a:ln w="31750" algn="ctr">
            <a:solidFill>
              <a:srgbClr val="9E9E9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5664786" y="3915475"/>
            <a:ext cx="1009095" cy="286966"/>
          </a:xfrm>
          <a:prstGeom prst="rect">
            <a:avLst/>
          </a:prstGeom>
          <a:solidFill>
            <a:srgbClr val="FFFFFF"/>
          </a:solidFill>
          <a:ln w="31750" algn="ctr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147497" y="4284799"/>
            <a:ext cx="4228709" cy="359340"/>
          </a:xfrm>
          <a:prstGeom prst="rect">
            <a:avLst/>
          </a:prstGeom>
          <a:solidFill>
            <a:srgbClr val="FFFFFF"/>
          </a:solidFill>
          <a:ln w="31750" algn="ctr">
            <a:solidFill>
              <a:srgbClr val="9E9E9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187171" y="4696543"/>
            <a:ext cx="3209421" cy="286966"/>
          </a:xfrm>
          <a:prstGeom prst="rect">
            <a:avLst/>
          </a:prstGeom>
          <a:solidFill>
            <a:srgbClr val="FFFFFF"/>
          </a:solidFill>
          <a:ln w="31750" algn="ctr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5004796" y="5135729"/>
            <a:ext cx="4311590" cy="316910"/>
          </a:xfrm>
          <a:prstGeom prst="rect">
            <a:avLst/>
          </a:prstGeom>
          <a:solidFill>
            <a:srgbClr val="FFFFFF"/>
          </a:solidFill>
          <a:ln w="31750" algn="ctr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93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0</Words>
  <Application>Microsoft Office PowerPoint</Application>
  <PresentationFormat>A4 Paper (210x297 mm)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Jacqueline Cefai</dc:creator>
  <cp:lastModifiedBy>Jacqueline Cefai</cp:lastModifiedBy>
  <cp:revision>2</cp:revision>
  <dcterms:created xsi:type="dcterms:W3CDTF">2023-03-10T09:02:09Z</dcterms:created>
  <dcterms:modified xsi:type="dcterms:W3CDTF">2023-03-10T09:18:30Z</dcterms:modified>
</cp:coreProperties>
</file>