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3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213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570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76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1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256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126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66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874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06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29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941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C80AA-D0E0-413F-B62C-9C0E3D5B8B54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472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Nittajpjaw bil-Malt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906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892927" y="503337"/>
            <a:ext cx="1358560" cy="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892927" y="1248786"/>
            <a:ext cx="1358560" cy="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847799" y="2422198"/>
            <a:ext cx="1358560" cy="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892927" y="3149039"/>
            <a:ext cx="1358560" cy="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847799" y="4508524"/>
            <a:ext cx="1358560" cy="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A33131"/>
              </a:solidFill>
              <a:effectLst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847799" y="5226062"/>
            <a:ext cx="1358560" cy="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A33131"/>
              </a:solidFill>
              <a:effectLst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5450833" y="540551"/>
            <a:ext cx="1358560" cy="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450833" y="1248786"/>
            <a:ext cx="1358560" cy="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42815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05626" y="-253670"/>
            <a:ext cx="1484955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24458" y="422146"/>
            <a:ext cx="524361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160329" y="655140"/>
            <a:ext cx="558571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602272" y="0"/>
            <a:ext cx="230372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80779" y="6115501"/>
            <a:ext cx="1214292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351F98-65AC-4799-B171-C95D82E00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818" y="434824"/>
            <a:ext cx="6361253" cy="6202224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78315" y="6453143"/>
            <a:ext cx="662108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15AEB8-FDD7-47FA-A237-95D8A1D515A9}"/>
              </a:ext>
            </a:extLst>
          </p:cNvPr>
          <p:cNvSpPr txBox="1"/>
          <p:nvPr/>
        </p:nvSpPr>
        <p:spPr>
          <a:xfrm>
            <a:off x="3868832" y="1332233"/>
            <a:ext cx="4366726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“Ma, ma </a:t>
            </a:r>
            <a:r>
              <a:rPr lang="en-US" sz="1200" dirty="0" err="1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mmurx</a:t>
            </a:r>
            <a:r>
              <a:rPr lang="en-US" sz="12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 </a:t>
            </a:r>
            <a:r>
              <a:rPr lang="en-US" sz="1200" dirty="0" err="1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skola</a:t>
            </a:r>
            <a:r>
              <a:rPr lang="en-US" sz="1200" dirty="0">
                <a:latin typeface="Andika" panose="02000000000000000000" pitchFamily="2" charset="0"/>
                <a:ea typeface="Andika" panose="02000000000000000000" pitchFamily="2" charset="0"/>
                <a:cs typeface="Andika" panose="02000000000000000000" pitchFamily="2" charset="0"/>
              </a:rPr>
              <a:t>!”</a:t>
            </a:r>
          </a:p>
          <a:p>
            <a:endParaRPr lang="en-US" sz="1200" dirty="0">
              <a:latin typeface="Andika" panose="02000000000000000000" pitchFamily="2" charset="0"/>
              <a:ea typeface="Andika" panose="02000000000000000000" pitchFamily="2" charset="0"/>
              <a:cs typeface="Andika" panose="02000000000000000000" pitchFamily="2" charset="0"/>
            </a:endParaRPr>
          </a:p>
          <a:p>
            <a:endParaRPr lang="en-US" sz="1200" dirty="0">
              <a:latin typeface="Andika" panose="02000000000000000000" pitchFamily="2" charset="0"/>
              <a:ea typeface="Andika" panose="02000000000000000000" pitchFamily="2" charset="0"/>
              <a:cs typeface="Andika" panose="02000000000000000000" pitchFamily="2" charset="0"/>
            </a:endParaRPr>
          </a:p>
          <a:p>
            <a:endParaRPr lang="en-US" sz="1200" dirty="0">
              <a:latin typeface="Andika" panose="02000000000000000000" pitchFamily="2" charset="0"/>
              <a:ea typeface="Andika" panose="02000000000000000000" pitchFamily="2" charset="0"/>
              <a:cs typeface="Andik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336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05626" y="-253670"/>
            <a:ext cx="1484955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24458" y="422146"/>
            <a:ext cx="524361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160329" y="655140"/>
            <a:ext cx="558571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602272" y="0"/>
            <a:ext cx="230372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80779" y="6115501"/>
            <a:ext cx="1214292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78315" y="6453143"/>
            <a:ext cx="662108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15AEB8-FDD7-47FA-A237-95D8A1D515A9}"/>
              </a:ext>
            </a:extLst>
          </p:cNvPr>
          <p:cNvSpPr txBox="1"/>
          <p:nvPr/>
        </p:nvSpPr>
        <p:spPr>
          <a:xfrm>
            <a:off x="3868832" y="1332233"/>
            <a:ext cx="436672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1200" dirty="0">
              <a:latin typeface="Andika" panose="02000000000000000000" pitchFamily="2" charset="0"/>
              <a:ea typeface="Andika" panose="02000000000000000000" pitchFamily="2" charset="0"/>
              <a:cs typeface="Andika" panose="02000000000000000000" pitchFamily="2" charset="0"/>
            </a:endParaRPr>
          </a:p>
          <a:p>
            <a:endParaRPr lang="en-US" sz="1200" dirty="0">
              <a:latin typeface="Andika" panose="02000000000000000000" pitchFamily="2" charset="0"/>
              <a:ea typeface="Andika" panose="02000000000000000000" pitchFamily="2" charset="0"/>
              <a:cs typeface="Andika" panose="02000000000000000000" pitchFamily="2" charset="0"/>
            </a:endParaRPr>
          </a:p>
          <a:p>
            <a:endParaRPr lang="en-US" sz="1200" dirty="0">
              <a:latin typeface="Andika" panose="02000000000000000000" pitchFamily="2" charset="0"/>
              <a:ea typeface="Andika" panose="02000000000000000000" pitchFamily="2" charset="0"/>
              <a:cs typeface="Andika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9974F7-01A5-40C3-9181-8F5F08980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501" y="1158392"/>
            <a:ext cx="1874682" cy="294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115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7</Words>
  <Application>Microsoft Office PowerPoint</Application>
  <PresentationFormat>A4 Paper (210x297 mm)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Andika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Jacqueline Cefai</dc:creator>
  <cp:lastModifiedBy>Jacqueline Cefai</cp:lastModifiedBy>
  <cp:revision>3</cp:revision>
  <dcterms:created xsi:type="dcterms:W3CDTF">2023-03-10T09:02:09Z</dcterms:created>
  <dcterms:modified xsi:type="dcterms:W3CDTF">2023-11-21T06:59:40Z</dcterms:modified>
</cp:coreProperties>
</file>