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6" r:id="rId2"/>
    <p:sldId id="257" r:id="rId3"/>
    <p:sldId id="270" r:id="rId4"/>
    <p:sldId id="269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7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9E56"/>
    <a:srgbClr val="6CA62C"/>
    <a:srgbClr val="349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19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54539-FD9D-95FC-C678-B6F340E51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90A0B6-3D29-140B-5CF4-B06F0F737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BFEB5-C21B-6FED-257C-3304B95F8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D315F-7CC9-FAFD-ED28-62540E5E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9DB66-BCA7-A22A-A2C4-553CB221A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18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0432D-79EE-7BBD-92DF-D7DB7D22A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19D86-DF2A-8D2F-EBB2-79FBA5F55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C1EA0-D667-C5A4-543F-D8743DB90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05988-BBB4-53D6-C480-37D745757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17146-6342-3A3C-6911-81C5D2F7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53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A702C-47B3-6C40-4A09-C8E7EB3F0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2273E-B2CB-2540-4741-47D8773E6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F884B-375C-007C-9A63-055D6CD26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363E1-BC4F-CCAF-AFF6-DFA29D50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17E03-340B-B48D-E032-EBA2D310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58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80470-19D6-C710-50DE-1AB562693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805D1-ACC4-C64A-D85F-B89EEF420D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1AED26-4155-64D2-FF1A-E223A1511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2DB5B-1650-CE14-79E3-5C994944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80E9F2-23EE-9AB8-A6A2-7E2384734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EF40D2-0866-69CC-0E4B-05E11A13A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239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5B771-9C2E-3BE9-D5FF-815CC1EC6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3D94A0-BDA5-0A3F-11B9-DEA4E425B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5EE02-B073-AC10-D581-97FD23E6E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B5E59E-90B8-1763-4F11-3AC655DBE4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B8EFDA-0CC2-1845-A438-6F49F6C866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30B65D-AF31-55AA-8FCB-80A74A02A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D22205-60F4-D020-317D-B4F0AB17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B18126-9C17-7A8D-CF33-E1FCCA9F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70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E6D71-BA2F-DDEE-DA64-3ABE60C0E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BB0E70-DE27-8218-1F45-25CC340AB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9B75A-CF46-BA62-D189-2A832DBE1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44A689-C113-CCFA-0A48-76B2559F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554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FABF47-E3FB-E4CA-352D-C3141F400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BB2647-2ED5-5D87-1756-C4F9C7DDB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4B3E6-B998-A6BD-6A6E-C3D5D17C3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60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F63E9-FC85-D448-1E29-A92F70CAF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3C76A-D11D-2970-5C2C-23A09F0B0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A4ADB-C85F-B490-E2A4-537BBAE00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44A25-17FE-C244-E00B-CECA14D29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9D8DF-6913-23FD-56DA-EE852632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16B7F-4805-8331-FE20-DA702E811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31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80FFF-EBE8-E62D-D088-14ED9F599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3AF628-B99F-D2E7-E4AC-413E5F79464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814C9-FED3-2B1C-4432-A92514456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C7A12-4F15-376B-0C81-587D0E159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3CE62-2D43-7763-4952-E93429B11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865BF4-614D-9AD3-2462-A5CC4AA7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87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A8CF7-90DC-D66E-DEAB-0B2DD2DDB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640EE5-262D-9E6A-B188-1B4C29B6A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0B718-96BB-B046-118D-F5F3F1C74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34F0F-320E-4623-E1E3-7BD48B612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D1B36-587A-6C62-C263-6C0F84333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97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64291F-2FDC-7109-4D59-5BC9EEAECE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E6B074-0AC0-5DD8-EE04-37131D08B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7107B-0E00-41B7-4E9E-1CC97CD25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F04FB-7C3C-AD06-8ED8-D8C4C42F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8A869-4F03-3DFF-9131-6A0D6863A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887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847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F7E976-DE85-D19C-7CB9-E98673765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23CA8-CBE8-5E24-00B8-82E7B3B48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00CE6-8806-59D3-58D8-4CFABE86AD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66F7A1-14E9-41B0-949A-144B3737181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82FDA-A681-24C6-2E2C-13865CB02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85A89-72F7-44CC-DBC5-0460F27ECE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CC6B09-A66E-4C83-B5DE-7E8CCC817F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40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6B252-C4ED-B21D-B6FD-FBE11653F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Selfie Challenges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D8BEBB-E1D2-217E-D346-E34C8BF0BF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Ms Jacqueline | </a:t>
            </a:r>
            <a:r>
              <a:rPr lang="en-GB" b="1" dirty="0"/>
              <a:t>ICT</a:t>
            </a:r>
          </a:p>
        </p:txBody>
      </p:sp>
    </p:spTree>
    <p:extLst>
      <p:ext uri="{BB962C8B-B14F-4D97-AF65-F5344CB8AC3E}">
        <p14:creationId xmlns:p14="http://schemas.microsoft.com/office/powerpoint/2010/main" val="128740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9E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9AFE9-F314-B84C-E907-B5D7861A41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10581640" cy="4087368"/>
          </a:xfrm>
        </p:spPr>
        <p:txBody>
          <a:bodyPr/>
          <a:lstStyle/>
          <a:p>
            <a:r>
              <a:rPr lang="en-GB" b="1" dirty="0"/>
              <a:t>Round 1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Group Selfie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D9AC8-7A56-C47C-FA85-1DB0631E05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Take a selfie where everyone in the group is visible.</a:t>
            </a:r>
          </a:p>
        </p:txBody>
      </p:sp>
    </p:spTree>
    <p:extLst>
      <p:ext uri="{BB962C8B-B14F-4D97-AF65-F5344CB8AC3E}">
        <p14:creationId xmlns:p14="http://schemas.microsoft.com/office/powerpoint/2010/main" val="329996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865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92B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E1D5A2-C5D0-2F28-8EF3-4521A241A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79830-CB53-C8B2-CCC0-1F9A6BE8C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10581640" cy="4087368"/>
          </a:xfrm>
        </p:spPr>
        <p:txBody>
          <a:bodyPr/>
          <a:lstStyle/>
          <a:p>
            <a:r>
              <a:rPr lang="en-GB" b="1" dirty="0"/>
              <a:t>Round 2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Find &amp; Photograph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77D47-3E52-14E3-CEBA-D87444747A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Find the item and take a group selfie with it</a:t>
            </a:r>
          </a:p>
        </p:txBody>
      </p:sp>
    </p:spTree>
    <p:extLst>
      <p:ext uri="{BB962C8B-B14F-4D97-AF65-F5344CB8AC3E}">
        <p14:creationId xmlns:p14="http://schemas.microsoft.com/office/powerpoint/2010/main" val="886200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6575B0-3927-F468-D0D4-B0FA5EAD5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   Something </a:t>
            </a:r>
            <a:r>
              <a:rPr lang="en-GB" b="1" dirty="0"/>
              <a:t>red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946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46A6-BA9C-68BE-7D8A-FEA0AD1E7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 Something </a:t>
            </a:r>
            <a:r>
              <a:rPr lang="en-GB" b="1" dirty="0"/>
              <a:t>round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76947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A87A3-D062-D453-4942-B6E64D95C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Something that makes a </a:t>
            </a:r>
            <a:r>
              <a:rPr lang="en-GB" b="1" dirty="0"/>
              <a:t>sound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449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F45C2-B9DD-6D71-79CE-02C2409E3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Something </a:t>
            </a:r>
            <a:r>
              <a:rPr lang="en-GB" b="1" dirty="0"/>
              <a:t>smaller than your hand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6222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A62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B27674-646E-BA20-D830-571C814DC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D79A1-D8D8-1441-9EAA-C306D50B1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10581640" cy="4087368"/>
          </a:xfrm>
          <a:solidFill>
            <a:srgbClr val="6CA62C"/>
          </a:solidFill>
        </p:spPr>
        <p:txBody>
          <a:bodyPr/>
          <a:lstStyle/>
          <a:p>
            <a:r>
              <a:rPr lang="en-GB" b="1" dirty="0"/>
              <a:t>Round 3</a:t>
            </a:r>
            <a:r>
              <a:rPr lang="en-GB" dirty="0"/>
              <a:t>: Tell a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010C1F-E52B-3D09-497B-EF3F771B8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1991360"/>
            <a:ext cx="11515277" cy="4785360"/>
          </a:xfrm>
        </p:spPr>
        <p:txBody>
          <a:bodyPr>
            <a:normAutofit/>
          </a:bodyPr>
          <a:lstStyle/>
          <a:p>
            <a:r>
              <a:rPr lang="en-GB" b="1" dirty="0"/>
              <a:t>Take 3 photos that tell a simple story.</a:t>
            </a:r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Example:</a:t>
            </a:r>
          </a:p>
          <a:p>
            <a:r>
              <a:rPr lang="en-GB" b="1" i="1" dirty="0"/>
              <a:t>Photo 1 – a pencil on a table</a:t>
            </a:r>
          </a:p>
          <a:p>
            <a:r>
              <a:rPr lang="en-GB" b="1" i="1" dirty="0"/>
              <a:t>Photo 2 – someone picks it up</a:t>
            </a:r>
          </a:p>
          <a:p>
            <a:r>
              <a:rPr lang="en-GB" b="1" i="1" dirty="0"/>
              <a:t>Photo 3 – a drawing is complete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92635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027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27C508-074A-6066-39D0-BB6BF68EC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14BA7-ACB3-C209-4D2D-0724444C3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10581640" cy="4087368"/>
          </a:xfrm>
        </p:spPr>
        <p:txBody>
          <a:bodyPr/>
          <a:lstStyle/>
          <a:p>
            <a:r>
              <a:rPr lang="en-GB" b="1" dirty="0"/>
              <a:t>Round 4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Photography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7866A-0B1A-1D25-0F1B-F53754869E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/>
              <a:t>Find the item and take a group selfie with it</a:t>
            </a:r>
          </a:p>
        </p:txBody>
      </p:sp>
    </p:spTree>
    <p:extLst>
      <p:ext uri="{BB962C8B-B14F-4D97-AF65-F5344CB8AC3E}">
        <p14:creationId xmlns:p14="http://schemas.microsoft.com/office/powerpoint/2010/main" val="3262426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76934-37FD-D323-19BF-ACDDB25C5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Is it </a:t>
            </a:r>
            <a:r>
              <a:rPr lang="en-GB" b="1" dirty="0"/>
              <a:t>ok</a:t>
            </a:r>
            <a:r>
              <a:rPr lang="en-GB" dirty="0"/>
              <a:t> or </a:t>
            </a:r>
            <a:r>
              <a:rPr lang="en-GB" b="1" dirty="0"/>
              <a:t>not ok</a:t>
            </a:r>
            <a:r>
              <a:rPr lang="en-GB" dirty="0"/>
              <a:t>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C47F98-1FFB-1BCC-7323-F5FC2B54A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729726"/>
              </p:ext>
            </p:extLst>
          </p:nvPr>
        </p:nvGraphicFramePr>
        <p:xfrm>
          <a:off x="909320" y="1610360"/>
          <a:ext cx="10652760" cy="480158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604760">
                  <a:extLst>
                    <a:ext uri="{9D8B030D-6E8A-4147-A177-3AD203B41FA5}">
                      <a16:colId xmlns:a16="http://schemas.microsoft.com/office/drawing/2014/main" val="1808458565"/>
                    </a:ext>
                  </a:extLst>
                </a:gridCol>
                <a:gridCol w="1452880">
                  <a:extLst>
                    <a:ext uri="{9D8B030D-6E8A-4147-A177-3AD203B41FA5}">
                      <a16:colId xmlns:a16="http://schemas.microsoft.com/office/drawing/2014/main" val="4212504229"/>
                    </a:ext>
                  </a:extLst>
                </a:gridCol>
                <a:gridCol w="1595120">
                  <a:extLst>
                    <a:ext uri="{9D8B030D-6E8A-4147-A177-3AD203B41FA5}">
                      <a16:colId xmlns:a16="http://schemas.microsoft.com/office/drawing/2014/main" val="1381309191"/>
                    </a:ext>
                  </a:extLst>
                </a:gridCol>
              </a:tblGrid>
              <a:tr h="91358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Not 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2249804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2000" dirty="0"/>
                        <a:t>Taking a photo of your pencil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33757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2000" dirty="0"/>
                        <a:t>Taking a photo of your friend without asking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733678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2000" dirty="0"/>
                        <a:t>Taking a photo of someone's work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82089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2000" dirty="0"/>
                        <a:t>Taking a photo of yourself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08836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2000" dirty="0"/>
                        <a:t>Sharing someone's photo online without permission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2847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en-GB" sz="2000" dirty="0"/>
                        <a:t>Taking a photo of a classroom display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413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802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CDB5-7A98-9784-B51A-854F40446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380" y="1253236"/>
            <a:ext cx="10937240" cy="4351528"/>
          </a:xfrm>
        </p:spPr>
        <p:txBody>
          <a:bodyPr>
            <a:normAutofit/>
          </a:bodyPr>
          <a:lstStyle/>
          <a:p>
            <a:pPr algn="ctr"/>
            <a:br>
              <a:rPr lang="en-GB" dirty="0"/>
            </a:br>
            <a:r>
              <a:rPr lang="en-GB" dirty="0"/>
              <a:t>End of Challenge</a:t>
            </a:r>
            <a:br>
              <a:rPr lang="en-GB" dirty="0"/>
            </a:br>
            <a:r>
              <a:rPr lang="en-GB" sz="3200" dirty="0"/>
              <a:t>save and return to your seats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8064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180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Selfie Challenges</vt:lpstr>
      <vt:lpstr>Round 1: Group Selfie</vt:lpstr>
      <vt:lpstr>PowerPoint Presentation</vt:lpstr>
      <vt:lpstr>Round 2: Find &amp; Photograph</vt:lpstr>
      <vt:lpstr>1.    Something red.</vt:lpstr>
      <vt:lpstr>2.  Something round. </vt:lpstr>
      <vt:lpstr>3. Something that makes a sound.</vt:lpstr>
      <vt:lpstr>4. Something smaller than your hand.</vt:lpstr>
      <vt:lpstr>Round 3: Tell a story</vt:lpstr>
      <vt:lpstr>PowerPoint Presentation</vt:lpstr>
      <vt:lpstr>Round 4: Photography rules</vt:lpstr>
      <vt:lpstr>Is it ok or not ok?</vt:lpstr>
      <vt:lpstr> End of Challenge save and return to your seats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Jacqueline  Cefai</dc:creator>
  <cp:lastModifiedBy>Jacqueline  Cefai</cp:lastModifiedBy>
  <cp:revision>2</cp:revision>
  <dcterms:created xsi:type="dcterms:W3CDTF">2026-10-02T06:43:43Z</dcterms:created>
  <dcterms:modified xsi:type="dcterms:W3CDTF">2026-10-02T07:13:48Z</dcterms:modified>
</cp:coreProperties>
</file>